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9" r:id="rId1"/>
  </p:sldMasterIdLst>
  <p:notesMasterIdLst>
    <p:notesMasterId r:id="rId9"/>
  </p:notesMasterIdLst>
  <p:handoutMasterIdLst>
    <p:handoutMasterId r:id="rId10"/>
  </p:handoutMasterIdLst>
  <p:sldIdLst>
    <p:sldId id="270" r:id="rId2"/>
    <p:sldId id="266" r:id="rId3"/>
    <p:sldId id="267" r:id="rId4"/>
    <p:sldId id="268" r:id="rId5"/>
    <p:sldId id="256" r:id="rId6"/>
    <p:sldId id="263" r:id="rId7"/>
    <p:sldId id="264" r:id="rId8"/>
  </p:sldIdLst>
  <p:sldSz cx="9144000" cy="6858000" type="screen4x3"/>
  <p:notesSz cx="7315200" cy="96012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24" userDrawn="1">
          <p15:clr>
            <a:srgbClr val="A4A3A4"/>
          </p15:clr>
        </p15:guide>
        <p15:guide id="2" pos="2305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293" autoAdjust="0"/>
    <p:restoredTop sz="94660"/>
  </p:normalViewPr>
  <p:slideViewPr>
    <p:cSldViewPr>
      <p:cViewPr varScale="1">
        <p:scale>
          <a:sx n="102" d="100"/>
          <a:sy n="102" d="100"/>
        </p:scale>
        <p:origin x="1212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20" d="100"/>
        <a:sy n="120" d="100"/>
      </p:scale>
      <p:origin x="0" y="0"/>
    </p:cViewPr>
  </p:sorterViewPr>
  <p:notesViewPr>
    <p:cSldViewPr>
      <p:cViewPr varScale="1">
        <p:scale>
          <a:sx n="77" d="100"/>
          <a:sy n="77" d="100"/>
        </p:scale>
        <p:origin x="3228" y="90"/>
      </p:cViewPr>
      <p:guideLst>
        <p:guide orient="horz" pos="3024"/>
        <p:guide pos="2305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2"/>
            <a:ext cx="3169920" cy="480060"/>
          </a:xfrm>
          <a:prstGeom prst="rect">
            <a:avLst/>
          </a:prstGeom>
        </p:spPr>
        <p:txBody>
          <a:bodyPr vert="horz" lIns="96644" tIns="48322" rIns="96644" bIns="48322" rtlCol="0"/>
          <a:lstStyle>
            <a:lvl1pPr algn="l">
              <a:defRPr sz="1200"/>
            </a:lvl1pPr>
          </a:lstStyle>
          <a:p>
            <a:endParaRPr lang="en-US" sz="1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3587" y="2"/>
            <a:ext cx="3169920" cy="480060"/>
          </a:xfrm>
          <a:prstGeom prst="rect">
            <a:avLst/>
          </a:prstGeom>
        </p:spPr>
        <p:txBody>
          <a:bodyPr vert="horz" lIns="96644" tIns="48322" rIns="96644" bIns="48322" rtlCol="0"/>
          <a:lstStyle>
            <a:lvl1pPr algn="r">
              <a:defRPr sz="12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2/13/2022 pm</a:t>
            </a:r>
            <a:endParaRPr lang="en-US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19476"/>
            <a:ext cx="3169920" cy="480060"/>
          </a:xfrm>
          <a:prstGeom prst="rect">
            <a:avLst/>
          </a:prstGeom>
        </p:spPr>
        <p:txBody>
          <a:bodyPr vert="horz" lIns="96644" tIns="48322" rIns="96644" bIns="48322" rtlCol="0" anchor="b"/>
          <a:lstStyle>
            <a:lvl1pPr algn="l">
              <a:defRPr sz="12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Micky Galloway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3587" y="9119476"/>
            <a:ext cx="3169920" cy="480060"/>
          </a:xfrm>
          <a:prstGeom prst="rect">
            <a:avLst/>
          </a:prstGeom>
        </p:spPr>
        <p:txBody>
          <a:bodyPr vert="horz" lIns="96644" tIns="48322" rIns="96644" bIns="48322" rtlCol="0" anchor="b"/>
          <a:lstStyle>
            <a:lvl1pPr algn="r">
              <a:defRPr sz="1200"/>
            </a:lvl1pPr>
          </a:lstStyle>
          <a:p>
            <a:fld id="{D0126C62-DD3D-4588-908C-C1E09B767A62}" type="slidenum"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‹#›</a:t>
            </a:fld>
            <a:endParaRPr lang="en-US" sz="1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  <p:hf hd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2"/>
            <a:ext cx="3169920" cy="480060"/>
          </a:xfrm>
          <a:prstGeom prst="rect">
            <a:avLst/>
          </a:prstGeom>
        </p:spPr>
        <p:txBody>
          <a:bodyPr vert="horz" lIns="96644" tIns="48322" rIns="96644" bIns="48322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2"/>
            <a:ext cx="3169920" cy="480060"/>
          </a:xfrm>
          <a:prstGeom prst="rect">
            <a:avLst/>
          </a:prstGeom>
        </p:spPr>
        <p:txBody>
          <a:bodyPr vert="horz" lIns="96644" tIns="48322" rIns="96644" bIns="48322" rtlCol="0"/>
          <a:lstStyle>
            <a:lvl1pPr algn="r">
              <a:defRPr sz="1200"/>
            </a:lvl1pPr>
          </a:lstStyle>
          <a:p>
            <a:r>
              <a:rPr lang="en-US"/>
              <a:t>2/13/2022 pm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44" tIns="48322" rIns="96644" bIns="48322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1" y="4560571"/>
            <a:ext cx="5852160" cy="4320540"/>
          </a:xfrm>
          <a:prstGeom prst="rect">
            <a:avLst/>
          </a:prstGeom>
        </p:spPr>
        <p:txBody>
          <a:bodyPr vert="horz" lIns="96644" tIns="48322" rIns="96644" bIns="48322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6"/>
            <a:ext cx="3169920" cy="480060"/>
          </a:xfrm>
          <a:prstGeom prst="rect">
            <a:avLst/>
          </a:prstGeom>
        </p:spPr>
        <p:txBody>
          <a:bodyPr vert="horz" lIns="96644" tIns="48322" rIns="96644" bIns="48322" rtlCol="0" anchor="b"/>
          <a:lstStyle>
            <a:lvl1pPr algn="l">
              <a:defRPr sz="1200"/>
            </a:lvl1pPr>
          </a:lstStyle>
          <a:p>
            <a:r>
              <a:rPr lang="en-US"/>
              <a:t>Micky Galloway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6"/>
            <a:ext cx="3169920" cy="480060"/>
          </a:xfrm>
          <a:prstGeom prst="rect">
            <a:avLst/>
          </a:prstGeom>
        </p:spPr>
        <p:txBody>
          <a:bodyPr vert="horz" lIns="96644" tIns="48322" rIns="96644" bIns="48322" rtlCol="0" anchor="b"/>
          <a:lstStyle>
            <a:lvl1pPr algn="r">
              <a:defRPr sz="1200"/>
            </a:lvl1pPr>
          </a:lstStyle>
          <a:p>
            <a:fld id="{D60B39D4-95B1-440C-803C-2C209E6F0103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36346" y="1788454"/>
            <a:ext cx="6270922" cy="2098226"/>
          </a:xfrm>
        </p:spPr>
        <p:txBody>
          <a:bodyPr anchor="b">
            <a:noAutofit/>
          </a:bodyPr>
          <a:lstStyle>
            <a:lvl1pPr algn="ctr">
              <a:defRPr sz="6000" cap="all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09930" y="3956280"/>
            <a:ext cx="5123755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64644" y="6453386"/>
            <a:ext cx="1205958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38041" y="6453386"/>
            <a:ext cx="5267533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373012" y="6453386"/>
            <a:ext cx="1197219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CC12B06F-2811-4253-8E02-35D511800494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8" name="Group 7"/>
          <p:cNvGrpSpPr/>
          <p:nvPr/>
        </p:nvGrpSpPr>
        <p:grpSpPr>
          <a:xfrm>
            <a:off x="564643" y="744469"/>
            <a:ext cx="8005589" cy="5349671"/>
            <a:chOff x="564643" y="744469"/>
            <a:chExt cx="8005589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6113972" y="1685652"/>
              <a:ext cx="2456260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357"/>
                  </a:lnTo>
                  <a:lnTo>
                    <a:pt x="8761" y="935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564643" y="744469"/>
              <a:ext cx="2456505" cy="4408488"/>
            </a:xfrm>
            <a:custGeom>
              <a:avLst/>
              <a:gdLst/>
              <a:ahLst/>
              <a:cxnLst/>
              <a:rect l="l" t="t" r="r" b="b"/>
              <a:pathLst>
                <a:path w="10001" h="10000">
                  <a:moveTo>
                    <a:pt x="8762" y="0"/>
                  </a:moveTo>
                  <a:lnTo>
                    <a:pt x="10001" y="0"/>
                  </a:lnTo>
                  <a:lnTo>
                    <a:pt x="10001" y="10000"/>
                  </a:lnTo>
                  <a:lnTo>
                    <a:pt x="1" y="10000"/>
                  </a:lnTo>
                  <a:cubicBezTo>
                    <a:pt x="-2" y="9766"/>
                    <a:pt x="4" y="9586"/>
                    <a:pt x="1" y="9352"/>
                  </a:cubicBezTo>
                  <a:lnTo>
                    <a:pt x="8762" y="9346"/>
                  </a:lnTo>
                  <a:lnTo>
                    <a:pt x="8762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4120496312"/>
      </p:ext>
    </p:extLst>
  </p:cSld>
  <p:clrMapOvr>
    <a:masterClrMapping/>
  </p:clrMapOvr>
  <p:transition>
    <p:fade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8700" y="2295526"/>
            <a:ext cx="7200900" cy="35718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6F60DB-6B20-4921-AF5F-36C1D8E80EF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0500964"/>
      </p:ext>
    </p:extLst>
  </p:cSld>
  <p:clrMapOvr>
    <a:masterClrMapping/>
  </p:clrMapOvr>
  <p:transition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80797" y="624156"/>
            <a:ext cx="1490950" cy="52432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8700" y="624156"/>
            <a:ext cx="5724525" cy="52432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167C0F-99AB-4AAE-96DC-250BAC77B71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882272"/>
      </p:ext>
    </p:extLst>
  </p:cSld>
  <p:clrMapOvr>
    <a:masterClrMapping/>
  </p:clrMapOvr>
  <p:transition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1136E7-7CF0-4CD3-8038-5953BDE3B8C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404694"/>
      </p:ext>
    </p:extLst>
  </p:cSld>
  <p:clrMapOvr>
    <a:masterClrMapping/>
  </p:clrMapOvr>
  <p:transition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3769" y="1301361"/>
            <a:ext cx="7209728" cy="2852737"/>
          </a:xfrm>
        </p:spPr>
        <p:txBody>
          <a:bodyPr anchor="b">
            <a:normAutofit/>
          </a:bodyPr>
          <a:lstStyle>
            <a:lvl1pPr algn="r">
              <a:defRPr sz="6000" cap="all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3769" y="4216328"/>
            <a:ext cx="7209728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chemeClr val="tx2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54181" y="6453386"/>
            <a:ext cx="1216807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38234" y="6453386"/>
            <a:ext cx="5267533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373012" y="6453386"/>
            <a:ext cx="119721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9B89F1C1-8689-4B72-8C7C-5B082D88E3B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Freeform 6"/>
          <p:cNvSpPr/>
          <p:nvPr/>
        </p:nvSpPr>
        <p:spPr bwMode="auto">
          <a:xfrm>
            <a:off x="6113972" y="1685652"/>
            <a:ext cx="2456260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8" name="Freeform 7" title="Crop Mark"/>
          <p:cNvSpPr/>
          <p:nvPr/>
        </p:nvSpPr>
        <p:spPr bwMode="auto">
          <a:xfrm>
            <a:off x="6113972" y="1685652"/>
            <a:ext cx="2456260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339500629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8700" y="2286000"/>
            <a:ext cx="3335840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94052" y="2286000"/>
            <a:ext cx="3335840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D96FBE-CA9E-4C39-A076-DC555BB2AF8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0268714"/>
      </p:ext>
    </p:extLst>
  </p:cSld>
  <p:clrMapOvr>
    <a:masterClrMapping/>
  </p:clrMapOvr>
  <p:transition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8700" y="685800"/>
            <a:ext cx="72009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8700" y="2340230"/>
            <a:ext cx="3335840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2400" b="0" baseline="0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8700" y="3305208"/>
            <a:ext cx="3335839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93760" y="2349754"/>
            <a:ext cx="3335840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2400" b="0" baseline="0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93760" y="3305208"/>
            <a:ext cx="3335840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493EEC-50E4-4A17-966E-FE37D66F9EE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5400317"/>
      </p:ext>
    </p:extLst>
  </p:cSld>
  <p:clrMapOvr>
    <a:masterClrMapping/>
  </p:clrMapOvr>
  <p:transition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6E35B3-2492-4269-B388-6E841915959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0271909"/>
      </p:ext>
    </p:extLst>
  </p:cSld>
  <p:clrMapOvr>
    <a:masterClrMapping/>
  </p:clrMapOvr>
  <p:transition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3961BD-CF3C-4E57-B085-952EFB3B70A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0032701"/>
      </p:ext>
    </p:extLst>
  </p:cSld>
  <p:clrMapOvr>
    <a:masterClrMapping/>
  </p:clrMapOvr>
  <p:transition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397764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2925" y="685800"/>
            <a:ext cx="289179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40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92015" y="685801"/>
            <a:ext cx="3909060" cy="5175250"/>
          </a:xfrm>
        </p:spPr>
        <p:txBody>
          <a:bodyPr/>
          <a:lstStyle>
            <a:lvl1pPr>
              <a:defRPr sz="1500"/>
            </a:lvl1pPr>
            <a:lvl2pPr>
              <a:defRPr sz="1500"/>
            </a:lvl2pPr>
            <a:lvl3pPr>
              <a:defRPr sz="1350"/>
            </a:lvl3pPr>
            <a:lvl4pPr>
              <a:defRPr sz="135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2925" y="2856344"/>
            <a:ext cx="2891790" cy="3011056"/>
          </a:xfrm>
        </p:spPr>
        <p:txBody>
          <a:bodyPr>
            <a:normAutofit/>
          </a:bodyPr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42925" y="6453386"/>
            <a:ext cx="90342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654459" y="6453386"/>
            <a:ext cx="1780256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412355" y="6453386"/>
            <a:ext cx="119721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C32851E-63E3-4530-A3A6-7484343967B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3977640" y="376"/>
            <a:ext cx="17145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 title="Divider Bar"/>
          <p:cNvSpPr/>
          <p:nvPr/>
        </p:nvSpPr>
        <p:spPr>
          <a:xfrm>
            <a:off x="3977640" y="376"/>
            <a:ext cx="17145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000070853"/>
      </p:ext>
    </p:extLst>
  </p:cSld>
  <p:clrMapOvr>
    <a:masterClrMapping/>
  </p:clrMapOvr>
  <p:transition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397764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2925" y="685800"/>
            <a:ext cx="289179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4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149090" y="1"/>
            <a:ext cx="4994910" cy="6857999"/>
          </a:xfrm>
        </p:spPr>
        <p:txBody>
          <a:bodyPr anchor="t">
            <a:normAutofit/>
          </a:bodyPr>
          <a:lstStyle>
            <a:lvl1pPr marL="0" indent="0">
              <a:buNone/>
              <a:defRPr sz="1500"/>
            </a:lvl1pPr>
            <a:lvl2pPr marL="342900" indent="0">
              <a:buNone/>
              <a:defRPr sz="1500"/>
            </a:lvl2pPr>
            <a:lvl3pPr marL="685800" indent="0">
              <a:buNone/>
              <a:defRPr sz="15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2925" y="2855968"/>
            <a:ext cx="2891790" cy="3011432"/>
          </a:xfrm>
        </p:spPr>
        <p:txBody>
          <a:bodyPr>
            <a:normAutofit/>
          </a:bodyPr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42925" y="6453386"/>
            <a:ext cx="90342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654459" y="6453386"/>
            <a:ext cx="1780256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412355" y="6453386"/>
            <a:ext cx="119721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DE0A43FE-AA98-4F30-9246-2AA14795D91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3977640" y="376"/>
            <a:ext cx="17145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 title="Divider Bar"/>
          <p:cNvSpPr/>
          <p:nvPr/>
        </p:nvSpPr>
        <p:spPr>
          <a:xfrm>
            <a:off x="3977640" y="376"/>
            <a:ext cx="17145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528553015"/>
      </p:ext>
    </p:extLst>
  </p:cSld>
  <p:clrMapOvr>
    <a:masterClrMapping/>
  </p:clrMapOvr>
  <p:transition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8700" y="685800"/>
            <a:ext cx="72009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8700" y="2286000"/>
            <a:ext cx="72009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42987" y="6453386"/>
            <a:ext cx="903429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aseline="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170173" y="6453386"/>
            <a:ext cx="4710623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aseline="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104552" y="6453386"/>
            <a:ext cx="1197219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aseline="0">
                <a:solidFill>
                  <a:schemeClr val="tx2"/>
                </a:solidFill>
              </a:defRPr>
            </a:lvl1pPr>
          </a:lstStyle>
          <a:p>
            <a:fld id="{9F5DF970-DC70-42E2-8A8F-286D2257ED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358571" y="376"/>
            <a:ext cx="17145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 title="Side bar"/>
          <p:cNvSpPr/>
          <p:nvPr/>
        </p:nvSpPr>
        <p:spPr>
          <a:xfrm>
            <a:off x="358571" y="376"/>
            <a:ext cx="17145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42600549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81" r:id="rId2"/>
    <p:sldLayoutId id="2147483682" r:id="rId3"/>
    <p:sldLayoutId id="2147483683" r:id="rId4"/>
    <p:sldLayoutId id="2147483684" r:id="rId5"/>
    <p:sldLayoutId id="2147483685" r:id="rId6"/>
    <p:sldLayoutId id="2147483686" r:id="rId7"/>
    <p:sldLayoutId id="2147483687" r:id="rId8"/>
    <p:sldLayoutId id="2147483688" r:id="rId9"/>
    <p:sldLayoutId id="2147483689" r:id="rId10"/>
    <p:sldLayoutId id="2147483690" r:id="rId11"/>
  </p:sldLayoutIdLst>
  <p:transition>
    <p:fade thruBlk="1"/>
  </p:transition>
  <p:hf hdr="0" ftr="0" dt="0"/>
  <p:txStyles>
    <p:titleStyle>
      <a:lvl1pPr algn="l" defTabSz="6858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6858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0" orient="horz" pos="1368">
          <p15:clr>
            <a:srgbClr val="F26B43"/>
          </p15:clr>
        </p15:guide>
        <p15:guide id="1" pos="6912">
          <p15:clr>
            <a:srgbClr val="F26B43"/>
          </p15:clr>
        </p15:guide>
        <p15:guide id="2" pos="936">
          <p15:clr>
            <a:srgbClr val="F26B43"/>
          </p15:clr>
        </p15:guide>
        <p15:guide id="3" pos="864">
          <p15:clr>
            <a:srgbClr val="F26B43"/>
          </p15:clr>
        </p15:guide>
        <p15:guide id="4" orient="horz" pos="1440">
          <p15:clr>
            <a:srgbClr val="F26B43"/>
          </p15:clr>
        </p15:guide>
        <p15:guide id="5" orient="horz" pos="3696">
          <p15:clr>
            <a:srgbClr val="F26B43"/>
          </p15:clr>
        </p15:guide>
        <p15:guide id="6" orient="horz" pos="432">
          <p15:clr>
            <a:srgbClr val="F26B43"/>
          </p15:clr>
        </p15:guide>
        <p15:guide id="7" orient="horz" pos="1512">
          <p15:clr>
            <a:srgbClr val="F26B43"/>
          </p15:clr>
        </p15:guide>
        <p15:guide id="8" pos="5184">
          <p15:clr>
            <a:srgbClr val="F26B43"/>
          </p15:clr>
        </p15:guide>
        <p15:guide id="9" pos="702">
          <p15:clr>
            <a:srgbClr val="F26B43"/>
          </p15:clr>
        </p15:guide>
        <p15:guide id="10" pos="648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36346" y="2150820"/>
            <a:ext cx="6270922" cy="1735860"/>
          </a:xfrm>
        </p:spPr>
        <p:txBody>
          <a:bodyPr>
            <a:spAutoFit/>
          </a:bodyPr>
          <a:lstStyle/>
          <a:p>
            <a:r>
              <a:rPr lang="en-US" b="1" dirty="0">
                <a:solidFill>
                  <a:schemeClr val="tx1"/>
                </a:solidFill>
              </a:rPr>
              <a:t>Remember Who You Are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23137" y="3962400"/>
            <a:ext cx="5697339" cy="600421"/>
          </a:xfrm>
        </p:spPr>
        <p:txBody>
          <a:bodyPr>
            <a:spAutoFit/>
          </a:bodyPr>
          <a:lstStyle/>
          <a:p>
            <a:r>
              <a:rPr lang="en-US" sz="3200" dirty="0">
                <a:solidFill>
                  <a:schemeClr val="tx1"/>
                </a:solidFill>
              </a:rPr>
              <a:t>1 Peter 2:5, 9-10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2B06F-2811-4253-8E02-35D511800494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  <p:transition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9" name="Rectangle 3"/>
          <p:cNvSpPr>
            <a:spLocks noChangeArrowheads="1"/>
          </p:cNvSpPr>
          <p:nvPr/>
        </p:nvSpPr>
        <p:spPr bwMode="auto">
          <a:xfrm>
            <a:off x="824019" y="1890981"/>
            <a:ext cx="7495962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 eaLnBrk="1" hangingPunct="1"/>
            <a:r>
              <a:rPr lang="en-US" sz="4000" dirty="0">
                <a:latin typeface="Times New Roman" pitchFamily="18" charset="0"/>
              </a:rPr>
              <a:t>You Are A Christian!</a:t>
            </a:r>
          </a:p>
          <a:p>
            <a:pPr algn="ctr" eaLnBrk="1" hangingPunct="1"/>
            <a:r>
              <a:rPr lang="en-US" sz="4000" dirty="0">
                <a:latin typeface="Times New Roman" pitchFamily="18" charset="0"/>
              </a:rPr>
              <a:t>One who is a 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</a:rPr>
              <a:t>DISCIPLE</a:t>
            </a:r>
            <a:r>
              <a:rPr lang="en-US" sz="4000" dirty="0">
                <a:latin typeface="Times New Roman" pitchFamily="18" charset="0"/>
              </a:rPr>
              <a:t> of Christ </a:t>
            </a:r>
          </a:p>
        </p:txBody>
      </p:sp>
      <p:sp>
        <p:nvSpPr>
          <p:cNvPr id="24580" name="Text Box 4"/>
          <p:cNvSpPr txBox="1">
            <a:spLocks noChangeArrowheads="1"/>
          </p:cNvSpPr>
          <p:nvPr/>
        </p:nvSpPr>
        <p:spPr bwMode="auto">
          <a:xfrm>
            <a:off x="3276600" y="3581400"/>
            <a:ext cx="28194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/>
            <a:r>
              <a:rPr lang="en-US" sz="4000" b="1" dirty="0">
                <a:latin typeface="Arial" charset="0"/>
              </a:rPr>
              <a:t>Acts 11:26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90600" y="609600"/>
            <a:ext cx="6728830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b="1" dirty="0">
                <a:latin typeface="Arial" pitchFamily="34" charset="0"/>
                <a:cs typeface="Arial" pitchFamily="34" charset="0"/>
              </a:rPr>
              <a:t>Remember Who You Are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3961BD-CF3C-4E57-B085-952EFB3B70AB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  <p:transition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3" name="Rectangle 3"/>
          <p:cNvSpPr>
            <a:spLocks noChangeArrowheads="1"/>
          </p:cNvSpPr>
          <p:nvPr/>
        </p:nvSpPr>
        <p:spPr bwMode="auto">
          <a:xfrm>
            <a:off x="1757024" y="1929081"/>
            <a:ext cx="5782352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 eaLnBrk="1" hangingPunct="1"/>
            <a:r>
              <a:rPr lang="en-US" sz="4000" dirty="0">
                <a:latin typeface="Times New Roman" pitchFamily="18" charset="0"/>
              </a:rPr>
              <a:t>You Are A Christian!</a:t>
            </a:r>
          </a:p>
          <a:p>
            <a:pPr algn="ctr" eaLnBrk="1" hangingPunct="1"/>
            <a:r>
              <a:rPr lang="en-US" sz="4000" dirty="0">
                <a:latin typeface="Times New Roman" pitchFamily="18" charset="0"/>
              </a:rPr>
              <a:t>One who is 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</a:rPr>
              <a:t>PERSUADED</a:t>
            </a:r>
          </a:p>
        </p:txBody>
      </p:sp>
      <p:sp>
        <p:nvSpPr>
          <p:cNvPr id="25604" name="Text Box 4"/>
          <p:cNvSpPr txBox="1">
            <a:spLocks noChangeArrowheads="1"/>
          </p:cNvSpPr>
          <p:nvPr/>
        </p:nvSpPr>
        <p:spPr bwMode="auto">
          <a:xfrm>
            <a:off x="2971800" y="4038600"/>
            <a:ext cx="36576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/>
            <a:r>
              <a:rPr lang="en-US" sz="4000" b="1" dirty="0">
                <a:latin typeface="Arial" charset="0"/>
              </a:rPr>
              <a:t>Acts 26:28-29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90600" y="609600"/>
            <a:ext cx="6728830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b="1" dirty="0">
                <a:latin typeface="Arial" pitchFamily="34" charset="0"/>
                <a:cs typeface="Arial" pitchFamily="34" charset="0"/>
              </a:rPr>
              <a:t>Remember Who You Are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3961BD-CF3C-4E57-B085-952EFB3B70AB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  <p:transition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7" name="Rectangle 3"/>
          <p:cNvSpPr>
            <a:spLocks noChangeArrowheads="1"/>
          </p:cNvSpPr>
          <p:nvPr/>
        </p:nvSpPr>
        <p:spPr bwMode="auto">
          <a:xfrm>
            <a:off x="1714229" y="1789837"/>
            <a:ext cx="6096541" cy="17543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 eaLnBrk="1" hangingPunct="1"/>
            <a:r>
              <a:rPr lang="en-US" sz="3600" dirty="0">
                <a:latin typeface="Times New Roman" pitchFamily="18" charset="0"/>
              </a:rPr>
              <a:t>You Are A Christian!</a:t>
            </a:r>
          </a:p>
          <a:p>
            <a:pPr algn="ctr" eaLnBrk="1" hangingPunct="1"/>
            <a:r>
              <a:rPr lang="en-US" sz="3600" dirty="0">
                <a:latin typeface="Times New Roman" pitchFamily="18" charset="0"/>
              </a:rPr>
              <a:t>One who is willing to 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</a:rPr>
              <a:t>SUFFER</a:t>
            </a:r>
            <a:endParaRPr lang="en-US" sz="3600" b="1" dirty="0">
              <a:latin typeface="Times New Roman" pitchFamily="18" charset="0"/>
            </a:endParaRPr>
          </a:p>
          <a:p>
            <a:pPr algn="ctr" eaLnBrk="1" hangingPunct="1"/>
            <a:r>
              <a:rPr lang="en-US" sz="3600" dirty="0">
                <a:latin typeface="Times New Roman" pitchFamily="18" charset="0"/>
              </a:rPr>
              <a:t>in order to 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</a:rPr>
              <a:t>GLORIFY</a:t>
            </a:r>
            <a:r>
              <a:rPr lang="en-US" sz="3600" dirty="0">
                <a:latin typeface="Times New Roman" pitchFamily="18" charset="0"/>
              </a:rPr>
              <a:t> Christ</a:t>
            </a:r>
          </a:p>
        </p:txBody>
      </p:sp>
      <p:sp>
        <p:nvSpPr>
          <p:cNvPr id="26628" name="Text Box 4"/>
          <p:cNvSpPr txBox="1">
            <a:spLocks noChangeArrowheads="1"/>
          </p:cNvSpPr>
          <p:nvPr/>
        </p:nvSpPr>
        <p:spPr bwMode="auto">
          <a:xfrm>
            <a:off x="2895600" y="3962400"/>
            <a:ext cx="36576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eaLnBrk="1" hangingPunct="1"/>
            <a:r>
              <a:rPr lang="en-US" sz="4000" b="1" dirty="0">
                <a:latin typeface="Arial" charset="0"/>
              </a:rPr>
              <a:t>1 Peter 4:16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90600" y="609600"/>
            <a:ext cx="6728830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b="1" dirty="0">
                <a:latin typeface="Arial" pitchFamily="34" charset="0"/>
                <a:cs typeface="Arial" pitchFamily="34" charset="0"/>
              </a:rPr>
              <a:t>Remember Who You Are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3961BD-CF3C-4E57-B085-952EFB3B70AB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  <p:transition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295705"/>
            <a:ext cx="7772400" cy="914096"/>
          </a:xfrm>
        </p:spPr>
        <p:txBody>
          <a:bodyPr>
            <a:spAutoFit/>
          </a:bodyPr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After Conversion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2B06F-2811-4253-8E02-35D511800494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2052" name="Text Box 4"/>
          <p:cNvSpPr txBox="1">
            <a:spLocks noChangeArrowheads="1"/>
          </p:cNvSpPr>
          <p:nvPr/>
        </p:nvSpPr>
        <p:spPr bwMode="auto">
          <a:xfrm>
            <a:off x="390526" y="3030621"/>
            <a:ext cx="3657600" cy="1569660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3200" b="1" dirty="0">
                <a:latin typeface="Tahoma" pitchFamily="34" charset="0"/>
              </a:rPr>
              <a:t>Acts 2:38</a:t>
            </a:r>
          </a:p>
          <a:p>
            <a:r>
              <a:rPr lang="en-US" sz="3200" b="1" dirty="0">
                <a:latin typeface="Tahoma" pitchFamily="34" charset="0"/>
              </a:rPr>
              <a:t>Acts 22:16</a:t>
            </a:r>
          </a:p>
          <a:p>
            <a:r>
              <a:rPr lang="en-US" sz="3200" dirty="0">
                <a:latin typeface="Tahoma" pitchFamily="34" charset="0"/>
              </a:rPr>
              <a:t>Saved – Past Sins</a:t>
            </a:r>
          </a:p>
        </p:txBody>
      </p:sp>
      <p:sp>
        <p:nvSpPr>
          <p:cNvPr id="2053" name="Text Box 5"/>
          <p:cNvSpPr txBox="1">
            <a:spLocks noChangeArrowheads="1"/>
          </p:cNvSpPr>
          <p:nvPr/>
        </p:nvSpPr>
        <p:spPr bwMode="auto">
          <a:xfrm>
            <a:off x="5238750" y="3049475"/>
            <a:ext cx="3505200" cy="1569660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3200" b="1" dirty="0">
                <a:latin typeface="Tahoma" pitchFamily="34" charset="0"/>
              </a:rPr>
              <a:t>1 Timothy 4:16</a:t>
            </a:r>
          </a:p>
          <a:p>
            <a:r>
              <a:rPr lang="en-US" sz="3200" b="1" dirty="0">
                <a:latin typeface="Tahoma" pitchFamily="34" charset="0"/>
              </a:rPr>
              <a:t>Revelation 2:10</a:t>
            </a:r>
          </a:p>
          <a:p>
            <a:r>
              <a:rPr lang="en-US" sz="3200" dirty="0">
                <a:latin typeface="Tahoma" pitchFamily="34" charset="0"/>
              </a:rPr>
              <a:t>Saved Eternally</a:t>
            </a:r>
          </a:p>
        </p:txBody>
      </p:sp>
      <p:sp>
        <p:nvSpPr>
          <p:cNvPr id="2056" name="AutoShape 8"/>
          <p:cNvSpPr>
            <a:spLocks noChangeArrowheads="1"/>
          </p:cNvSpPr>
          <p:nvPr/>
        </p:nvSpPr>
        <p:spPr bwMode="auto">
          <a:xfrm>
            <a:off x="3657600" y="3428999"/>
            <a:ext cx="1295400" cy="790575"/>
          </a:xfrm>
          <a:prstGeom prst="rightArrow">
            <a:avLst>
              <a:gd name="adj1" fmla="val 50000"/>
              <a:gd name="adj2" fmla="val 40964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ext Box 2"/>
          <p:cNvSpPr txBox="1">
            <a:spLocks noChangeArrowheads="1"/>
          </p:cNvSpPr>
          <p:nvPr/>
        </p:nvSpPr>
        <p:spPr bwMode="auto">
          <a:xfrm>
            <a:off x="814945" y="185222"/>
            <a:ext cx="7514108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1" hangingPunct="1"/>
            <a:r>
              <a:rPr lang="en-US" sz="4800" b="1" dirty="0"/>
              <a:t>You Are A Part Of Something</a:t>
            </a:r>
          </a:p>
        </p:txBody>
      </p:sp>
      <p:sp>
        <p:nvSpPr>
          <p:cNvPr id="17411" name="Rectangle 3"/>
          <p:cNvSpPr>
            <a:spLocks noChangeArrowheads="1"/>
          </p:cNvSpPr>
          <p:nvPr/>
        </p:nvSpPr>
        <p:spPr bwMode="auto">
          <a:xfrm>
            <a:off x="609600" y="1132582"/>
            <a:ext cx="8382000" cy="1077218"/>
          </a:xfrm>
          <a:prstGeom prst="rect">
            <a:avLst/>
          </a:prstGeom>
          <a:solidFill>
            <a:schemeClr val="bg2">
              <a:lumMod val="9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 marL="461963" indent="-461963" eaLnBrk="1" hangingPunct="1"/>
            <a:r>
              <a:rPr lang="en-US" sz="3200" dirty="0">
                <a:latin typeface="Arial" charset="0"/>
              </a:rPr>
              <a:t>1.</a:t>
            </a:r>
            <a:r>
              <a:rPr lang="en-US" sz="3200" dirty="0">
                <a:solidFill>
                  <a:schemeClr val="accent2"/>
                </a:solidFill>
                <a:latin typeface="Arial" charset="0"/>
              </a:rPr>
              <a:t> </a:t>
            </a:r>
            <a:r>
              <a:rPr lang="en-US" sz="3200" b="1" dirty="0">
                <a:solidFill>
                  <a:srgbClr val="FF0000"/>
                </a:solidFill>
                <a:latin typeface="Arial" charset="0"/>
              </a:rPr>
              <a:t>Member</a:t>
            </a:r>
            <a:r>
              <a:rPr lang="en-US" sz="3200" b="1" dirty="0">
                <a:solidFill>
                  <a:schemeClr val="tx2"/>
                </a:solidFill>
                <a:latin typeface="Arial" charset="0"/>
              </a:rPr>
              <a:t> of the body.</a:t>
            </a:r>
            <a:r>
              <a:rPr lang="en-US" sz="3200" dirty="0">
                <a:solidFill>
                  <a:schemeClr val="accent2"/>
                </a:solidFill>
                <a:latin typeface="Arial" charset="0"/>
              </a:rPr>
              <a:t> </a:t>
            </a:r>
            <a:br>
              <a:rPr lang="en-US" sz="3200" dirty="0">
                <a:solidFill>
                  <a:schemeClr val="accent2"/>
                </a:solidFill>
                <a:latin typeface="Arial" charset="0"/>
              </a:rPr>
            </a:br>
            <a:r>
              <a:rPr lang="en-US" sz="3200" dirty="0">
                <a:latin typeface="Arial" charset="0"/>
              </a:rPr>
              <a:t>(1 Corinthians 12:13)</a:t>
            </a:r>
          </a:p>
        </p:txBody>
      </p:sp>
      <p:sp>
        <p:nvSpPr>
          <p:cNvPr id="17412" name="Rectangle 4"/>
          <p:cNvSpPr>
            <a:spLocks noChangeArrowheads="1"/>
          </p:cNvSpPr>
          <p:nvPr/>
        </p:nvSpPr>
        <p:spPr bwMode="auto">
          <a:xfrm>
            <a:off x="609600" y="2275582"/>
            <a:ext cx="8382000" cy="1077218"/>
          </a:xfrm>
          <a:prstGeom prst="rect">
            <a:avLst/>
          </a:prstGeom>
          <a:solidFill>
            <a:schemeClr val="bg2">
              <a:lumMod val="9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 marL="461963" indent="-461963" eaLnBrk="1" hangingPunct="1"/>
            <a:r>
              <a:rPr lang="en-US" sz="3200" dirty="0">
                <a:latin typeface="Arial" charset="0"/>
              </a:rPr>
              <a:t>2.</a:t>
            </a:r>
            <a:r>
              <a:rPr lang="en-US" sz="3200" dirty="0">
                <a:solidFill>
                  <a:schemeClr val="accent2"/>
                </a:solidFill>
                <a:latin typeface="Arial" charset="0"/>
              </a:rPr>
              <a:t> </a:t>
            </a:r>
            <a:r>
              <a:rPr lang="en-US" sz="3200" b="1" dirty="0">
                <a:solidFill>
                  <a:srgbClr val="FF0000"/>
                </a:solidFill>
                <a:latin typeface="Arial" charset="0"/>
              </a:rPr>
              <a:t>Citizen</a:t>
            </a:r>
            <a:r>
              <a:rPr lang="en-US" sz="3200" b="1" dirty="0">
                <a:solidFill>
                  <a:schemeClr val="tx2"/>
                </a:solidFill>
                <a:latin typeface="Arial" charset="0"/>
              </a:rPr>
              <a:t> of the kingdom</a:t>
            </a:r>
            <a:r>
              <a:rPr lang="en-US" sz="3200" dirty="0">
                <a:solidFill>
                  <a:schemeClr val="accent2"/>
                </a:solidFill>
                <a:latin typeface="Arial" charset="0"/>
              </a:rPr>
              <a:t> </a:t>
            </a:r>
            <a:r>
              <a:rPr lang="en-US" sz="3200" dirty="0">
                <a:latin typeface="Arial" charset="0"/>
              </a:rPr>
              <a:t>(John 3:3, 5; </a:t>
            </a:r>
            <a:br>
              <a:rPr lang="en-US" sz="3200" dirty="0">
                <a:latin typeface="Arial" charset="0"/>
              </a:rPr>
            </a:br>
            <a:r>
              <a:rPr lang="en-US" sz="3200" dirty="0">
                <a:latin typeface="Arial" charset="0"/>
              </a:rPr>
              <a:t>Matthew 18:3)</a:t>
            </a:r>
          </a:p>
        </p:txBody>
      </p:sp>
      <p:sp>
        <p:nvSpPr>
          <p:cNvPr id="17413" name="Rectangle 5"/>
          <p:cNvSpPr>
            <a:spLocks noChangeArrowheads="1"/>
          </p:cNvSpPr>
          <p:nvPr/>
        </p:nvSpPr>
        <p:spPr bwMode="auto">
          <a:xfrm>
            <a:off x="609600" y="3418582"/>
            <a:ext cx="8382000" cy="1077218"/>
          </a:xfrm>
          <a:prstGeom prst="rect">
            <a:avLst/>
          </a:prstGeom>
          <a:solidFill>
            <a:schemeClr val="bg2">
              <a:lumMod val="9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 marL="461963" indent="-461963" eaLnBrk="1" hangingPunct="1"/>
            <a:r>
              <a:rPr lang="en-US" sz="3200" dirty="0">
                <a:latin typeface="Arial" charset="0"/>
              </a:rPr>
              <a:t>3.</a:t>
            </a:r>
            <a:r>
              <a:rPr lang="en-US" sz="3200" dirty="0">
                <a:solidFill>
                  <a:schemeClr val="accent2"/>
                </a:solidFill>
                <a:latin typeface="Arial" charset="0"/>
              </a:rPr>
              <a:t> </a:t>
            </a:r>
            <a:r>
              <a:rPr lang="en-US" sz="3200" b="1" dirty="0">
                <a:solidFill>
                  <a:srgbClr val="FF0000"/>
                </a:solidFill>
                <a:latin typeface="Arial" charset="0"/>
              </a:rPr>
              <a:t>Child</a:t>
            </a:r>
            <a:r>
              <a:rPr lang="en-US" sz="3200" b="1" dirty="0">
                <a:solidFill>
                  <a:schemeClr val="tx2"/>
                </a:solidFill>
                <a:latin typeface="Arial" charset="0"/>
              </a:rPr>
              <a:t> in God’s family</a:t>
            </a:r>
            <a:r>
              <a:rPr lang="en-US" sz="3200" dirty="0">
                <a:solidFill>
                  <a:schemeClr val="accent2"/>
                </a:solidFill>
                <a:latin typeface="Arial" charset="0"/>
              </a:rPr>
              <a:t> </a:t>
            </a:r>
            <a:r>
              <a:rPr lang="en-US" sz="3200" dirty="0">
                <a:latin typeface="Arial" charset="0"/>
              </a:rPr>
              <a:t>(John 3:3, 5; </a:t>
            </a:r>
            <a:br>
              <a:rPr lang="en-US" sz="3200" dirty="0">
                <a:latin typeface="Arial" charset="0"/>
              </a:rPr>
            </a:br>
            <a:r>
              <a:rPr lang="en-US" sz="3200" dirty="0">
                <a:latin typeface="Arial" charset="0"/>
              </a:rPr>
              <a:t>Galatians 3:26-27)</a:t>
            </a:r>
          </a:p>
        </p:txBody>
      </p:sp>
      <p:sp>
        <p:nvSpPr>
          <p:cNvPr id="17414" name="Rectangle 6"/>
          <p:cNvSpPr>
            <a:spLocks noChangeArrowheads="1"/>
          </p:cNvSpPr>
          <p:nvPr/>
        </p:nvSpPr>
        <p:spPr bwMode="auto">
          <a:xfrm>
            <a:off x="609600" y="4561582"/>
            <a:ext cx="8382000" cy="1077218"/>
          </a:xfrm>
          <a:prstGeom prst="rect">
            <a:avLst/>
          </a:prstGeom>
          <a:solidFill>
            <a:schemeClr val="bg2">
              <a:lumMod val="9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 marL="461963" indent="-461963" eaLnBrk="1" hangingPunct="1"/>
            <a:r>
              <a:rPr lang="en-US" sz="3200" dirty="0">
                <a:latin typeface="Arial" charset="0"/>
              </a:rPr>
              <a:t>4.</a:t>
            </a:r>
            <a:r>
              <a:rPr lang="en-US" sz="3200" dirty="0">
                <a:solidFill>
                  <a:schemeClr val="accent2"/>
                </a:solidFill>
                <a:latin typeface="Arial" charset="0"/>
              </a:rPr>
              <a:t> </a:t>
            </a:r>
            <a:r>
              <a:rPr lang="en-US" sz="3200" b="1" dirty="0">
                <a:solidFill>
                  <a:srgbClr val="FF0000"/>
                </a:solidFill>
                <a:latin typeface="Arial" charset="0"/>
              </a:rPr>
              <a:t>Sheep</a:t>
            </a:r>
            <a:r>
              <a:rPr lang="en-US" sz="3200" b="1" dirty="0">
                <a:solidFill>
                  <a:schemeClr val="tx2"/>
                </a:solidFill>
                <a:latin typeface="Arial" charset="0"/>
              </a:rPr>
              <a:t> in the fold</a:t>
            </a:r>
            <a:r>
              <a:rPr lang="en-US" sz="3200" dirty="0">
                <a:solidFill>
                  <a:schemeClr val="accent2"/>
                </a:solidFill>
                <a:latin typeface="Arial" charset="0"/>
              </a:rPr>
              <a:t> </a:t>
            </a:r>
            <a:r>
              <a:rPr lang="en-US" sz="3200" dirty="0">
                <a:latin typeface="Arial" charset="0"/>
              </a:rPr>
              <a:t>(Acts 20:28;</a:t>
            </a:r>
            <a:br>
              <a:rPr lang="en-US" sz="3200" dirty="0">
                <a:latin typeface="Arial" charset="0"/>
              </a:rPr>
            </a:br>
            <a:r>
              <a:rPr lang="en-US" sz="3200" dirty="0">
                <a:latin typeface="Arial" charset="0"/>
              </a:rPr>
              <a:t>John 10:1ff)</a:t>
            </a:r>
          </a:p>
        </p:txBody>
      </p:sp>
      <p:sp>
        <p:nvSpPr>
          <p:cNvPr id="17415" name="Rectangle 7"/>
          <p:cNvSpPr>
            <a:spLocks noChangeArrowheads="1"/>
          </p:cNvSpPr>
          <p:nvPr/>
        </p:nvSpPr>
        <p:spPr bwMode="auto">
          <a:xfrm>
            <a:off x="609600" y="5703798"/>
            <a:ext cx="8382000" cy="1077218"/>
          </a:xfrm>
          <a:prstGeom prst="rect">
            <a:avLst/>
          </a:prstGeom>
          <a:solidFill>
            <a:schemeClr val="bg2">
              <a:lumMod val="9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 marL="461963" indent="-461963" eaLnBrk="1" hangingPunct="1"/>
            <a:r>
              <a:rPr lang="en-US" sz="3200" dirty="0">
                <a:latin typeface="Arial" charset="0"/>
              </a:rPr>
              <a:t>5.</a:t>
            </a:r>
            <a:r>
              <a:rPr lang="en-US" sz="3200" dirty="0">
                <a:solidFill>
                  <a:schemeClr val="accent2"/>
                </a:solidFill>
                <a:latin typeface="Arial" charset="0"/>
              </a:rPr>
              <a:t> </a:t>
            </a:r>
            <a:r>
              <a:rPr lang="en-US" sz="3200" b="1" dirty="0">
                <a:solidFill>
                  <a:srgbClr val="FF0000"/>
                </a:solidFill>
                <a:latin typeface="Arial" charset="0"/>
              </a:rPr>
              <a:t>Soldier</a:t>
            </a:r>
            <a:r>
              <a:rPr lang="en-US" sz="3200" b="1" dirty="0">
                <a:solidFill>
                  <a:schemeClr val="tx2"/>
                </a:solidFill>
                <a:latin typeface="Arial" charset="0"/>
              </a:rPr>
              <a:t> in Lord’s army</a:t>
            </a:r>
            <a:r>
              <a:rPr lang="en-US" sz="3200" dirty="0">
                <a:solidFill>
                  <a:schemeClr val="accent2"/>
                </a:solidFill>
                <a:latin typeface="Arial" charset="0"/>
              </a:rPr>
              <a:t> </a:t>
            </a:r>
            <a:r>
              <a:rPr lang="en-US" sz="3200" dirty="0">
                <a:latin typeface="Arial" charset="0"/>
              </a:rPr>
              <a:t>(2 Timothy 2:3-4; Ephesians 6:10-20)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3961BD-CF3C-4E57-B085-952EFB3B70AB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1" grpId="0" animBg="1"/>
      <p:bldP spid="17412" grpId="0" animBg="1"/>
      <p:bldP spid="17413" grpId="0" animBg="1"/>
      <p:bldP spid="17414" grpId="0" animBg="1"/>
      <p:bldP spid="1741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ext Box 2"/>
          <p:cNvSpPr txBox="1">
            <a:spLocks noChangeArrowheads="1"/>
          </p:cNvSpPr>
          <p:nvPr/>
        </p:nvSpPr>
        <p:spPr bwMode="auto">
          <a:xfrm>
            <a:off x="813816" y="435959"/>
            <a:ext cx="7467600" cy="823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 eaLnBrk="1" hangingPunct="1"/>
            <a:r>
              <a:rPr lang="en-US" sz="4800" b="1" dirty="0"/>
              <a:t>You Are A Part Of Something</a:t>
            </a:r>
          </a:p>
        </p:txBody>
      </p:sp>
      <p:sp>
        <p:nvSpPr>
          <p:cNvPr id="18435" name="Rectangle 3"/>
          <p:cNvSpPr>
            <a:spLocks noChangeArrowheads="1"/>
          </p:cNvSpPr>
          <p:nvPr/>
        </p:nvSpPr>
        <p:spPr bwMode="auto">
          <a:xfrm>
            <a:off x="638666" y="1523372"/>
            <a:ext cx="8385048" cy="584775"/>
          </a:xfrm>
          <a:prstGeom prst="rect">
            <a:avLst/>
          </a:prstGeom>
          <a:solidFill>
            <a:schemeClr val="bg2">
              <a:lumMod val="9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eaLnBrk="1" hangingPunct="1"/>
            <a:r>
              <a:rPr lang="en-US" sz="3200" dirty="0">
                <a:latin typeface="Arial" charset="0"/>
              </a:rPr>
              <a:t>6.</a:t>
            </a:r>
            <a:r>
              <a:rPr lang="en-US" sz="3200" dirty="0">
                <a:solidFill>
                  <a:schemeClr val="accent2"/>
                </a:solidFill>
                <a:latin typeface="Arial" charset="0"/>
              </a:rPr>
              <a:t> </a:t>
            </a:r>
            <a:r>
              <a:rPr lang="en-US" sz="3200" b="1" dirty="0">
                <a:solidFill>
                  <a:srgbClr val="FF0000"/>
                </a:solidFill>
                <a:latin typeface="Arial" charset="0"/>
              </a:rPr>
              <a:t>Laborer</a:t>
            </a:r>
            <a:r>
              <a:rPr lang="en-US" sz="3200" b="1" dirty="0">
                <a:solidFill>
                  <a:schemeClr val="tx2"/>
                </a:solidFill>
                <a:latin typeface="Arial" charset="0"/>
              </a:rPr>
              <a:t> in vineyard. </a:t>
            </a:r>
            <a:r>
              <a:rPr lang="en-US" sz="3200" dirty="0">
                <a:latin typeface="Arial" charset="0"/>
              </a:rPr>
              <a:t>(Matthew 20:1-16)</a:t>
            </a:r>
          </a:p>
        </p:txBody>
      </p:sp>
      <p:sp>
        <p:nvSpPr>
          <p:cNvPr id="18436" name="Rectangle 4"/>
          <p:cNvSpPr>
            <a:spLocks noChangeArrowheads="1"/>
          </p:cNvSpPr>
          <p:nvPr/>
        </p:nvSpPr>
        <p:spPr bwMode="auto">
          <a:xfrm>
            <a:off x="638666" y="2362200"/>
            <a:ext cx="8385048" cy="584775"/>
          </a:xfrm>
          <a:prstGeom prst="rect">
            <a:avLst/>
          </a:prstGeom>
          <a:solidFill>
            <a:schemeClr val="bg2">
              <a:lumMod val="9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eaLnBrk="1" hangingPunct="1"/>
            <a:r>
              <a:rPr lang="en-US" sz="3200" dirty="0">
                <a:latin typeface="Arial" charset="0"/>
              </a:rPr>
              <a:t>7.</a:t>
            </a:r>
            <a:r>
              <a:rPr lang="en-US" sz="3200" dirty="0">
                <a:solidFill>
                  <a:schemeClr val="accent2"/>
                </a:solidFill>
                <a:latin typeface="Arial" charset="0"/>
              </a:rPr>
              <a:t> </a:t>
            </a:r>
            <a:r>
              <a:rPr lang="en-US" sz="3200" b="1" dirty="0">
                <a:solidFill>
                  <a:srgbClr val="FF0000"/>
                </a:solidFill>
                <a:latin typeface="Arial" charset="0"/>
              </a:rPr>
              <a:t>Branch</a:t>
            </a:r>
            <a:r>
              <a:rPr lang="en-US" sz="3200" b="1" dirty="0">
                <a:solidFill>
                  <a:schemeClr val="tx2"/>
                </a:solidFill>
                <a:latin typeface="Arial" charset="0"/>
              </a:rPr>
              <a:t> in the vine. </a:t>
            </a:r>
            <a:r>
              <a:rPr lang="en-US" sz="3200" dirty="0">
                <a:latin typeface="Arial" charset="0"/>
              </a:rPr>
              <a:t>(John 15:1-8)</a:t>
            </a:r>
          </a:p>
        </p:txBody>
      </p:sp>
      <p:sp>
        <p:nvSpPr>
          <p:cNvPr id="18437" name="Rectangle 5"/>
          <p:cNvSpPr>
            <a:spLocks noChangeArrowheads="1"/>
          </p:cNvSpPr>
          <p:nvPr/>
        </p:nvSpPr>
        <p:spPr bwMode="auto">
          <a:xfrm>
            <a:off x="638666" y="3200400"/>
            <a:ext cx="8385048" cy="584775"/>
          </a:xfrm>
          <a:prstGeom prst="rect">
            <a:avLst/>
          </a:prstGeom>
          <a:solidFill>
            <a:schemeClr val="bg2">
              <a:lumMod val="9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eaLnBrk="1" hangingPunct="1"/>
            <a:r>
              <a:rPr lang="en-US" sz="3200" dirty="0">
                <a:latin typeface="Arial" charset="0"/>
              </a:rPr>
              <a:t>8.</a:t>
            </a:r>
            <a:r>
              <a:rPr lang="en-US" sz="3200" dirty="0">
                <a:solidFill>
                  <a:schemeClr val="accent2"/>
                </a:solidFill>
                <a:latin typeface="Arial" charset="0"/>
              </a:rPr>
              <a:t> </a:t>
            </a:r>
            <a:r>
              <a:rPr lang="en-US" sz="3200" b="1" dirty="0">
                <a:solidFill>
                  <a:srgbClr val="FF0000"/>
                </a:solidFill>
                <a:latin typeface="Arial" charset="0"/>
              </a:rPr>
              <a:t>Priest</a:t>
            </a:r>
            <a:r>
              <a:rPr lang="en-US" sz="3200" b="1" dirty="0">
                <a:solidFill>
                  <a:schemeClr val="tx2"/>
                </a:solidFill>
                <a:latin typeface="Arial" charset="0"/>
              </a:rPr>
              <a:t> in the temple. </a:t>
            </a:r>
            <a:r>
              <a:rPr lang="en-US" sz="3200" dirty="0">
                <a:latin typeface="Arial" charset="0"/>
              </a:rPr>
              <a:t>(1 Peter 2:5-9)</a:t>
            </a:r>
          </a:p>
        </p:txBody>
      </p:sp>
      <p:sp>
        <p:nvSpPr>
          <p:cNvPr id="18438" name="Rectangle 6"/>
          <p:cNvSpPr>
            <a:spLocks noChangeArrowheads="1"/>
          </p:cNvSpPr>
          <p:nvPr/>
        </p:nvSpPr>
        <p:spPr bwMode="auto">
          <a:xfrm>
            <a:off x="638665" y="4038600"/>
            <a:ext cx="8385048" cy="1077218"/>
          </a:xfrm>
          <a:prstGeom prst="rect">
            <a:avLst/>
          </a:prstGeom>
          <a:solidFill>
            <a:schemeClr val="bg2">
              <a:lumMod val="9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eaLnBrk="1" hangingPunct="1"/>
            <a:r>
              <a:rPr lang="en-US" sz="3200" dirty="0">
                <a:latin typeface="Arial" charset="0"/>
              </a:rPr>
              <a:t>9.</a:t>
            </a:r>
            <a:r>
              <a:rPr lang="en-US" sz="3200" dirty="0">
                <a:solidFill>
                  <a:schemeClr val="accent2"/>
                </a:solidFill>
                <a:latin typeface="Arial" charset="0"/>
              </a:rPr>
              <a:t> </a:t>
            </a:r>
            <a:r>
              <a:rPr lang="en-US" sz="3200" b="1" dirty="0">
                <a:solidFill>
                  <a:srgbClr val="FF0000"/>
                </a:solidFill>
                <a:latin typeface="Arial" charset="0"/>
              </a:rPr>
              <a:t>Stone</a:t>
            </a:r>
            <a:r>
              <a:rPr lang="en-US" sz="3200" b="1" dirty="0">
                <a:solidFill>
                  <a:schemeClr val="tx2"/>
                </a:solidFill>
                <a:latin typeface="Arial" charset="0"/>
              </a:rPr>
              <a:t> in building. </a:t>
            </a:r>
            <a:r>
              <a:rPr lang="en-US" sz="3200" dirty="0">
                <a:latin typeface="Arial" charset="0"/>
              </a:rPr>
              <a:t>(1 Peter 2:5; </a:t>
            </a:r>
            <a:br>
              <a:rPr lang="en-US" sz="3200" dirty="0">
                <a:latin typeface="Arial" charset="0"/>
              </a:rPr>
            </a:br>
            <a:r>
              <a:rPr lang="en-US" sz="3200" dirty="0">
                <a:latin typeface="Arial" charset="0"/>
              </a:rPr>
              <a:t>Ephesians 2:20-22)</a:t>
            </a:r>
          </a:p>
        </p:txBody>
      </p:sp>
      <p:sp>
        <p:nvSpPr>
          <p:cNvPr id="18439" name="Rectangle 7"/>
          <p:cNvSpPr>
            <a:spLocks noChangeArrowheads="1"/>
          </p:cNvSpPr>
          <p:nvPr/>
        </p:nvSpPr>
        <p:spPr bwMode="auto">
          <a:xfrm>
            <a:off x="638666" y="5334000"/>
            <a:ext cx="8385048" cy="1077218"/>
          </a:xfrm>
          <a:prstGeom prst="rect">
            <a:avLst/>
          </a:prstGeom>
          <a:solidFill>
            <a:schemeClr val="bg2">
              <a:lumMod val="9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eaLnBrk="1" hangingPunct="1"/>
            <a:r>
              <a:rPr lang="en-US" sz="3200" dirty="0">
                <a:latin typeface="Arial" charset="0"/>
              </a:rPr>
              <a:t>10.</a:t>
            </a:r>
            <a:r>
              <a:rPr lang="en-US" sz="3200" dirty="0">
                <a:solidFill>
                  <a:schemeClr val="accent2"/>
                </a:solidFill>
                <a:latin typeface="Arial" charset="0"/>
              </a:rPr>
              <a:t> </a:t>
            </a:r>
            <a:r>
              <a:rPr lang="en-US" sz="3200" b="1" dirty="0">
                <a:solidFill>
                  <a:srgbClr val="FF0000"/>
                </a:solidFill>
                <a:latin typeface="Arial" charset="0"/>
              </a:rPr>
              <a:t>Member</a:t>
            </a:r>
            <a:r>
              <a:rPr lang="en-US" sz="3200" b="1" dirty="0">
                <a:solidFill>
                  <a:schemeClr val="tx2"/>
                </a:solidFill>
                <a:latin typeface="Arial" charset="0"/>
              </a:rPr>
              <a:t> of the bride of Christ.</a:t>
            </a:r>
            <a:r>
              <a:rPr lang="en-US" sz="3200" dirty="0">
                <a:solidFill>
                  <a:schemeClr val="accent2"/>
                </a:solidFill>
                <a:latin typeface="Arial" charset="0"/>
              </a:rPr>
              <a:t> </a:t>
            </a:r>
            <a:br>
              <a:rPr lang="en-US" sz="3200" dirty="0">
                <a:solidFill>
                  <a:schemeClr val="accent2"/>
                </a:solidFill>
                <a:latin typeface="Arial" charset="0"/>
              </a:rPr>
            </a:br>
            <a:r>
              <a:rPr lang="en-US" sz="3200" dirty="0">
                <a:latin typeface="Arial" charset="0"/>
              </a:rPr>
              <a:t>(Romans 7:4; Ephesians 5:25-33)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3961BD-CF3C-4E57-B085-952EFB3B70AB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18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18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18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18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184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5" grpId="0" animBg="1" autoUpdateAnimBg="0"/>
      <p:bldP spid="18436" grpId="0" animBg="1" autoUpdateAnimBg="0"/>
      <p:bldP spid="18437" grpId="0" animBg="1" autoUpdateAnimBg="0"/>
      <p:bldP spid="18438" grpId="0" animBg="1" autoUpdateAnimBg="0"/>
      <p:bldP spid="18439" grpId="0" animBg="1" autoUpdateAnimBg="0"/>
    </p:bldLst>
  </p:timing>
</p:sld>
</file>

<file path=ppt/theme/theme1.xml><?xml version="1.0" encoding="utf-8"?>
<a:theme xmlns:a="http://schemas.openxmlformats.org/drawingml/2006/main" name="Crop">
  <a:themeElements>
    <a:clrScheme name="Crop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Crop</Template>
  <TotalTime>2736</TotalTime>
  <Words>239</Words>
  <Application>Microsoft Office PowerPoint</Application>
  <PresentationFormat>On-screen Show (4:3)</PresentationFormat>
  <Paragraphs>41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Arial</vt:lpstr>
      <vt:lpstr>Calibri</vt:lpstr>
      <vt:lpstr>Franklin Gothic Book</vt:lpstr>
      <vt:lpstr>Tahoma</vt:lpstr>
      <vt:lpstr>Times New Roman</vt:lpstr>
      <vt:lpstr>Crop</vt:lpstr>
      <vt:lpstr>Remember Who You Are</vt:lpstr>
      <vt:lpstr>PowerPoint Presentation</vt:lpstr>
      <vt:lpstr>PowerPoint Presentation</vt:lpstr>
      <vt:lpstr>PowerPoint Presentation</vt:lpstr>
      <vt:lpstr>After Conversion</vt:lpstr>
      <vt:lpstr>PowerPoint Presentation</vt:lpstr>
      <vt:lpstr>PowerPoint Presentation</vt:lpstr>
    </vt:vector>
  </TitlesOfParts>
  <Company>Fifth Street East Church of Christ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Remember Who You Are (Part 2) (2)</dc:title>
  <dc:creator>Micky D. Galloway</dc:creator>
  <cp:lastModifiedBy>Richard Lidh</cp:lastModifiedBy>
  <cp:revision>31</cp:revision>
  <cp:lastPrinted>2022-02-13T03:49:17Z</cp:lastPrinted>
  <dcterms:created xsi:type="dcterms:W3CDTF">2004-12-24T16:34:01Z</dcterms:created>
  <dcterms:modified xsi:type="dcterms:W3CDTF">2022-02-13T03:49:33Z</dcterms:modified>
</cp:coreProperties>
</file>